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d3d548ff4241f8" /><Relationship Type="http://schemas.openxmlformats.org/officeDocument/2006/relationships/extended-properties" Target="/docProps/app.xml" Id="R8b6a0441b84d4ba1" /><Relationship Type="http://schemas.openxmlformats.org/officeDocument/2006/relationships/officeDocument" Target="/ppt/presentation.xml" Id="R2a75cae8aa9e40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285cabd8714716"/>
  </p:sldMasterIdLst>
  <p:notesMasterIdLst>
    <p:notesMasterId xmlns:r="http://schemas.openxmlformats.org/officeDocument/2006/relationships" r:id="R91a077daa7f0473f"/>
  </p:notesMasterIdLst>
  <p:sldIdLst>
    <p:sldId xmlns:r="http://schemas.openxmlformats.org/officeDocument/2006/relationships" id="256" r:id="Rbeae333bf54d427c"/>
  </p:sldIdLst>
  <p:sldSz cx="7560000" cy="10692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3568cb9d66400f" /><Relationship Type="http://schemas.openxmlformats.org/officeDocument/2006/relationships/slideMaster" Target="/ppt/slideMasters/slideMaster1.xml" Id="R89285cabd8714716" /><Relationship Type="http://schemas.openxmlformats.org/officeDocument/2006/relationships/notesMaster" Target="/ppt/notesMasters/notesMaster1.xml" Id="R91a077daa7f0473f" /><Relationship Type="http://schemas.openxmlformats.org/officeDocument/2006/relationships/presProps" Target="/ppt/presProps.xml" Id="Rbdcc5a8436ac451a" /><Relationship Type="http://schemas.openxmlformats.org/officeDocument/2006/relationships/tableStyles" Target="/ppt/tableStyles.xml" Id="Rd262708598c34b88" /><Relationship Type="http://schemas.openxmlformats.org/officeDocument/2006/relationships/slide" Target="/ppt/slides/slide1.xml" Id="Rbeae333bf54d42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e7ecd345c249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29173bb10024b6f" /><Relationship Type="http://schemas.openxmlformats.org/officeDocument/2006/relationships/notesMaster" Target="/ppt/notesMasters/notesMaster1.xml" Id="R76e1c1bc79254a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Fiktives Ausfüllbeispiel von CVLotse, Stand 28. Oktober 2026. Alle Angaben sind erfunden. Für die eigene Bewerbung vollständig ersetzen. Die Vorlage darf für eigene Bewerbungen angepasst werden. A4-Hochformat mit nativen Textfeldern. Vor Versand Notizen und Musterhinweis entfernen und PDF prüfen. Anleitung: https://cvlotse.de/ratgeber/lebenslauf-powerpoint</a:t>
            </a:r>
          </a:p>
          <a:p xmlns:a="http://schemas.openxmlformats.org/drawingml/2006/main">
            <a:r>
              <a:t>Technische Quelle zur benutzerdefinierten Foliengröße: https://support.microsoft.com/de-de/powerpoint/change-the-page-layout (gelesen 28.10.2026).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fba7dca72e4b3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fe0d9fe13f48c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385217474240a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7de819f841485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2074a6bbd3431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e72b6eec2b4dc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891694B-9DF6-45BA-99FE-67B64C2354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0" y="4039200"/>
            <a:ext cx="6048000" cy="154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304981B-26FF-4E89-84F6-D6662753116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4000" y="5880600"/>
            <a:ext cx="5292000" cy="118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E29590F-3A46-4F78-BF6A-4518BBBA1A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0" y="4455000"/>
            <a:ext cx="6048000" cy="178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92EBFD3-3576-487D-8639-ED8C05D0B4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428E1CD-80DC-41CA-AA20-83FA64338E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6709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330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519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708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897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086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275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464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653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657AF0F-3384-4D45-8F5E-81682A5447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7E3754-99F5-4401-A7A1-705A9DAC2B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330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519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708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897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086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275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464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653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9D975C3-6569-4BFC-978A-1D4FEB60FF5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016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330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519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708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897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086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275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464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653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1555C4-8396-4F3D-ABCC-14F12F11FD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E43EFD7-E5CE-4DFA-8F82-4B7AFFCE72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330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519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708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897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086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275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464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653750" indent="-141750" algn="l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1ec9a170054fa4" /><Relationship Type="http://schemas.openxmlformats.org/officeDocument/2006/relationships/slideLayout" Target="/ppt/slideLayouts/slideLayout1.xml" Id="Rc0df2d24566e49a1" /><Relationship Type="http://schemas.openxmlformats.org/officeDocument/2006/relationships/slideLayout" Target="/ppt/slideLayouts/slideLayout2.xml" Id="R3701701810dd481b" /><Relationship Type="http://schemas.openxmlformats.org/officeDocument/2006/relationships/slideLayout" Target="/ppt/slideLayouts/slideLayout3.xml" Id="R824ea7a827e34bad" /><Relationship Type="http://schemas.openxmlformats.org/officeDocument/2006/relationships/slideLayout" Target="/ppt/slideLayouts/slideLayout4.xml" Id="R358b48e0671846b2" /><Relationship Type="http://schemas.openxmlformats.org/officeDocument/2006/relationships/slideLayout" Target="/ppt/slideLayouts/slideLayout5.xml" Id="R0203dc6e980943af" /><Relationship Type="http://schemas.openxmlformats.org/officeDocument/2006/relationships/slideLayout" Target="/ppt/slideLayouts/slideLayout6.xml" Id="R3f56dd6efa4746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df2d24566e49a1"/>
    <p:sldLayoutId xmlns:r="http://schemas.openxmlformats.org/officeDocument/2006/relationships" id="2147483650" r:id="R3701701810dd481b"/>
    <p:sldLayoutId xmlns:r="http://schemas.openxmlformats.org/officeDocument/2006/relationships" id="2147483651" r:id="R824ea7a827e34bad"/>
    <p:sldLayoutId xmlns:r="http://schemas.openxmlformats.org/officeDocument/2006/relationships" id="2147483652" r:id="R358b48e0671846b2"/>
    <p:sldLayoutId xmlns:r="http://schemas.openxmlformats.org/officeDocument/2006/relationships" id="2147483653" r:id="R0203dc6e980943af"/>
    <p:sldLayoutId xmlns:r="http://schemas.openxmlformats.org/officeDocument/2006/relationships" id="2147483654" r:id="R3f56dd6efa4746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a1328b17cd401e" /><Relationship Type="http://schemas.openxmlformats.org/officeDocument/2006/relationships/notesSlide" Target="/ppt/notesSlides/notesSlide1.xml" Id="R55e296908a834c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Name">
            <a:extLst xmlns:a="http://schemas.openxmlformats.org/drawingml/2006/main">
              <a:ext uri="{FF2B5EF4-FFF2-40B4-BE49-F238E27FC236}">
                <a16:creationId xmlns:a16="http://schemas.microsoft.com/office/drawing/2014/main" id="{C4FE6DDF-2F3C-441C-969B-839F40A92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628650"/>
            <a:ext cx="6120003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E4B"/>
                </a:solidFill>
                <a:latin typeface="Arial"/>
                <a:ea typeface="Arial"/>
                <a:cs typeface="Arial"/>
              </a:rPr>
              <a:t>Nils Beispiel</a:t>
            </a:r>
          </a:p>
        </p:txBody>
      </p:sp>
      <p:sp>
        <p:nvSpPr>
          <p:cNvPr id="2" name="Beruf">
            <a:extLst xmlns:a="http://schemas.openxmlformats.org/drawingml/2006/main">
              <a:ext uri="{FF2B5EF4-FFF2-40B4-BE49-F238E27FC236}">
                <a16:creationId xmlns:a16="http://schemas.microsoft.com/office/drawing/2014/main" id="{16215F94-E925-413A-920C-321691F9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1076325"/>
            <a:ext cx="6120003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Kaufmann für Büromanagement</a:t>
            </a:r>
          </a:p>
        </p:txBody>
      </p:sp>
      <p:sp>
        <p:nvSpPr>
          <p:cNvPr id="3" name="Kontakt">
            <a:extLst xmlns:a="http://schemas.openxmlformats.org/drawingml/2006/main">
              <a:ext uri="{FF2B5EF4-FFF2-40B4-BE49-F238E27FC236}">
                <a16:creationId xmlns:a16="http://schemas.microsoft.com/office/drawing/2014/main" id="{1C56A05D-0244-48D8-A333-3B643887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1400175"/>
            <a:ext cx="6120003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defPPr>
            <a:lvl1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1pPr>
            <a:lvl2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2pPr>
            <a:lvl3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3pPr>
            <a:lvl4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4pPr>
            <a:lvl5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5pPr>
            <a:lvl6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6pPr>
            <a:lvl7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7pPr>
            <a:lvl8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8pPr>
            <a:lvl9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Musterstadt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nils.beispiel@example.com   Telefon: [eigene Nummer]</a:t>
            </a:r>
          </a:p>
        </p:txBody>
      </p:sp>
      <p:sp>
        <p:nvSpPr>
          <p:cNvPr id="4" name="Berufserfahrung">
            <a:extLst xmlns:a="http://schemas.openxmlformats.org/drawingml/2006/main">
              <a:ext uri="{FF2B5EF4-FFF2-40B4-BE49-F238E27FC236}">
                <a16:creationId xmlns:a16="http://schemas.microsoft.com/office/drawing/2014/main" id="{1C7E3179-3CDA-47FE-BA15-42AF09704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2143125"/>
            <a:ext cx="6120003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defPPr>
            <a:lvl1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1pPr>
            <a:lvl2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2pPr>
            <a:lvl3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3pPr>
            <a:lvl4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4pPr>
            <a:lvl5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5pPr>
            <a:lvl6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6pPr>
            <a:lvl7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7pPr>
            <a:lvl8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8pPr>
            <a:lvl9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E4B"/>
                </a:solidFill>
                <a:latin typeface="Arial"/>
                <a:ea typeface="Arial"/>
                <a:cs typeface="Arial"/>
              </a:rPr>
              <a:t>Berufserfahrung</a:t>
            </a:r>
          </a:p>
        </p:txBody>
      </p:sp>
      <p:sp>
        <p:nvSpPr>
          <p:cNvPr id="5" name="Station Berufserfahrung">
            <a:extLst xmlns:a="http://schemas.openxmlformats.org/drawingml/2006/main">
              <a:ext uri="{FF2B5EF4-FFF2-40B4-BE49-F238E27FC236}">
                <a16:creationId xmlns:a16="http://schemas.microsoft.com/office/drawing/2014/main" id="{3AFFD69F-B9BE-434A-B40E-4ADA4D69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2552700"/>
            <a:ext cx="6120003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defPPr>
            <a:lvl1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1pPr>
            <a:lvl2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2pPr>
            <a:lvl3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3pPr>
            <a:lvl4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4pPr>
            <a:lvl5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5pPr>
            <a:lvl6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6pPr>
            <a:lvl7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7pPr>
            <a:lvl8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8pPr>
            <a:lvl9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09/2022–heute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202A35"/>
                </a:solidFill>
                <a:latin typeface="Arial"/>
                <a:ea typeface="Arial"/>
                <a:cs typeface="Arial"/>
              </a:rPr>
              <a:t>Projektassistenz, Beispielprojekte GmbH, Musterstadt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Besprechungen vorbereiten und vereinbarte Aufgaben nachhalten.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Projektunterlagen pflegen und Rückfragen mit dem Team klären.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Präsentationsfolien nach vorgegebenen Inhalten aktualisieren.</a:t>
            </a:r>
          </a:p>
        </p:txBody>
      </p:sp>
      <p:sp>
        <p:nvSpPr>
          <p:cNvPr id="6" name="Ausbildung und Schule">
            <a:extLst xmlns:a="http://schemas.openxmlformats.org/drawingml/2006/main">
              <a:ext uri="{FF2B5EF4-FFF2-40B4-BE49-F238E27FC236}">
                <a16:creationId xmlns:a16="http://schemas.microsoft.com/office/drawing/2014/main" id="{C94D1041-463D-4A37-8BC2-CA0609DEC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4048125"/>
            <a:ext cx="6120003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defPPr>
            <a:lvl1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1pPr>
            <a:lvl2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2pPr>
            <a:lvl3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3pPr>
            <a:lvl4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4pPr>
            <a:lvl5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5pPr>
            <a:lvl6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6pPr>
            <a:lvl7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7pPr>
            <a:lvl8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8pPr>
            <a:lvl9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E4B"/>
                </a:solidFill>
                <a:latin typeface="Arial"/>
                <a:ea typeface="Arial"/>
                <a:cs typeface="Arial"/>
              </a:rPr>
              <a:t>Ausbildung und Schule</a:t>
            </a:r>
          </a:p>
        </p:txBody>
      </p:sp>
      <p:sp>
        <p:nvSpPr>
          <p:cNvPr id="7" name="Berufsausbildung">
            <a:extLst xmlns:a="http://schemas.openxmlformats.org/drawingml/2006/main">
              <a:ext uri="{FF2B5EF4-FFF2-40B4-BE49-F238E27FC236}">
                <a16:creationId xmlns:a16="http://schemas.microsoft.com/office/drawing/2014/main" id="{6087D865-0124-404B-890F-AEE76D63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4457700"/>
            <a:ext cx="6120003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defPPr>
            <a:lvl1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1pPr>
            <a:lvl2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2pPr>
            <a:lvl3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3pPr>
            <a:lvl4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4pPr>
            <a:lvl5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5pPr>
            <a:lvl6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6pPr>
            <a:lvl7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7pPr>
            <a:lvl8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8pPr>
            <a:lvl9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08/2019–07/2022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202A35"/>
                </a:solidFill>
                <a:latin typeface="Arial"/>
                <a:ea typeface="Arial"/>
                <a:cs typeface="Arial"/>
              </a:rPr>
              <a:t>Ausbildung zum Kaufmann für Büromanagement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Musterdienst GmbH, Musterstadt · Abschluss bestanden</a:t>
            </a:r>
          </a:p>
        </p:txBody>
      </p:sp>
      <p:sp>
        <p:nvSpPr>
          <p:cNvPr id="8" name="Schulbildung">
            <a:extLst xmlns:a="http://schemas.openxmlformats.org/drawingml/2006/main">
              <a:ext uri="{FF2B5EF4-FFF2-40B4-BE49-F238E27FC236}">
                <a16:creationId xmlns:a16="http://schemas.microsoft.com/office/drawing/2014/main" id="{46BC80D9-A8F6-45BC-9DC4-FD62A9A8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5400675"/>
            <a:ext cx="6120003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defPPr>
            <a:lvl1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1pPr>
            <a:lvl2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2pPr>
            <a:lvl3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3pPr>
            <a:lvl4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4pPr>
            <a:lvl5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5pPr>
            <a:lvl6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6pPr>
            <a:lvl7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7pPr>
            <a:lvl8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8pPr>
            <a:lvl9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07/2019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Mittlerer Schulabschluss, Beispielschule, Musterstadt</a:t>
            </a:r>
          </a:p>
        </p:txBody>
      </p:sp>
      <p:sp>
        <p:nvSpPr>
          <p:cNvPr id="9" name="Kenntnisse">
            <a:extLst xmlns:a="http://schemas.openxmlformats.org/drawingml/2006/main">
              <a:ext uri="{FF2B5EF4-FFF2-40B4-BE49-F238E27FC236}">
                <a16:creationId xmlns:a16="http://schemas.microsoft.com/office/drawing/2014/main" id="{E2983AAB-9B5E-47EA-BB7F-06A9CF6C5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6419850"/>
            <a:ext cx="6120003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defPPr>
            <a:lvl1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1pPr>
            <a:lvl2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2pPr>
            <a:lvl3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3pPr>
            <a:lvl4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4pPr>
            <a:lvl5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5pPr>
            <a:lvl6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6pPr>
            <a:lvl7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7pPr>
            <a:lvl8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8pPr>
            <a:lvl9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73E4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E4B"/>
                </a:solidFill>
                <a:latin typeface="Arial"/>
                <a:ea typeface="Arial"/>
                <a:cs typeface="Arial"/>
              </a:rPr>
              <a:t>Kenntnisse</a:t>
            </a:r>
          </a:p>
        </p:txBody>
      </p:sp>
      <p:sp>
        <p:nvSpPr>
          <p:cNvPr id="10" name="Software und Sprachen">
            <a:extLst xmlns:a="http://schemas.openxmlformats.org/drawingml/2006/main">
              <a:ext uri="{FF2B5EF4-FFF2-40B4-BE49-F238E27FC236}">
                <a16:creationId xmlns:a16="http://schemas.microsoft.com/office/drawing/2014/main" id="{F590B60D-F502-4A17-9464-A01AD121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6838950"/>
            <a:ext cx="6120003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defPPr>
            <a:lvl1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1pPr>
            <a:lvl2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2pPr>
            <a:lvl3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3pPr>
            <a:lvl4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4pPr>
            <a:lvl5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5pPr>
            <a:lvl6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6pPr>
            <a:lvl7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7pPr>
            <a:lvl8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8pPr>
            <a:lvl9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PowerPoint: vorhandene Präsentationen aktualisieren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Excel: Listen pflegen und einfache Formeln anwenden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Word: Briefe und Protokolle erstellen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Deutsch: fließend</a:t>
            </a:r>
          </a:p>
          <a:p xmlns:a="http://schemas.openxmlformats.org/drawingml/2006/main">
            <a:pPr>
              <a:defRPr sz="1150" b="0">
                <a:solidFill>
                  <a:srgbClr val="202A35"/>
                </a:solidFill>
                <a:latin typeface="Arial"/>
                <a:ea typeface="Arial"/>
                <a:cs typeface="Arial"/>
              </a:defRPr>
            </a:pPr>
            <a:r>
              <a:rPr sz="1150" b="0">
                <a:solidFill>
                  <a:srgbClr val="202A35"/>
                </a:solidFill>
                <a:latin typeface="Arial"/>
                <a:ea typeface="Arial"/>
                <a:cs typeface="Arial"/>
              </a:rPr>
              <a:t>Englisch: B1, Selbsteinschätzung</a:t>
            </a:r>
          </a:p>
        </p:txBody>
      </p:sp>
      <p:sp>
        <p:nvSpPr>
          <p:cNvPr id="11" name="Musterhinweis">
            <a:extLst xmlns:a="http://schemas.openxmlformats.org/drawingml/2006/main">
              <a:ext uri="{FF2B5EF4-FFF2-40B4-BE49-F238E27FC236}">
                <a16:creationId xmlns:a16="http://schemas.microsoft.com/office/drawing/2014/main" id="{33308271-330A-442C-9AAD-21147403D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995" y="9258300"/>
            <a:ext cx="612000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defPPr>
            <a:lvl1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1pPr>
            <a:lvl2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2pPr>
            <a:lvl3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3pPr>
            <a:lvl4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4pPr>
            <a:lvl5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5pPr>
            <a:lvl6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6pPr>
            <a:lvl7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7pPr>
            <a:lvl8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8pPr>
            <a:lvl9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05B65"/>
                </a:solidFill>
                <a:latin typeface="Arial"/>
                <a:ea typeface="Arial"/>
                <a:cs typeface="Arial"/>
              </a:rPr>
              <a:t>Fiktives Ausfüllbeispiel. Person, Stationen und Angaben sind erfunden.</a:t>
            </a:r>
          </a:p>
          <a:p xmlns:a="http://schemas.openxmlformats.org/drawingml/2006/main">
            <a:pPr>
              <a:defRPr sz="900" b="0">
                <a:solidFill>
                  <a:srgbClr val="505B6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05B65"/>
                </a:solidFill>
                <a:latin typeface="Arial"/>
                <a:ea typeface="Arial"/>
                <a:cs typeface="Arial"/>
              </a:rPr>
              <a:t>Alle Inhalte und Platzhalter ersetzen und diesen Hinweis vor dem Versand löschen.</a:t>
            </a:r>
          </a:p>
        </p:txBody>
      </p:sp>
    </p:spTree>
    <p:extLst>
      <p:ext uri="{BB962C8B-B14F-4D97-AF65-F5344CB8AC3E}">
        <p14:creationId xmlns:p14="http://schemas.microsoft.com/office/powerpoint/2010/main" val="5472005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2026-10-28T11:38:30.8330000Z</dcterms:created>
  <dcterms:modified xsi:type="dcterms:W3CDTF">2026-10-28T11:38:30.8330000Z</dcterms:modified>
</coreProperties>
</file>